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740" r:id="rId4"/>
    <p:sldId id="750" r:id="rId6"/>
    <p:sldId id="744" r:id="rId7"/>
    <p:sldId id="745" r:id="rId8"/>
    <p:sldId id="746" r:id="rId9"/>
    <p:sldId id="741" r:id="rId10"/>
    <p:sldId id="747" r:id="rId11"/>
    <p:sldId id="280" r:id="rId1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沈晓敏" initials="沈晓敏" lastIdx="38" clrIdx="0"/>
  <p:cmAuthor id="2" name="谢秦川" initials="谢秦川" lastIdx="2" clrIdx="1"/>
  <p:cmAuthor id="3" name="fanliyuan" initials="f" lastIdx="4" clrIdx="2"/>
  <p:cmAuthor id="4" name="张素菡" initials="张素菡" lastIdx="56" clrIdx="3"/>
  <p:cmAuthor id="5" name="Amy.jin" initials="A" lastIdx="5" clrIdx="4"/>
  <p:cmAuthor id="6" name="李君73" initials="李君73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003FA3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5872"/>
  </p:normalViewPr>
  <p:slideViewPr>
    <p:cSldViewPr>
      <p:cViewPr varScale="1">
        <p:scale>
          <a:sx n="114" d="100"/>
          <a:sy n="114" d="100"/>
        </p:scale>
        <p:origin x="174" y="96"/>
      </p:cViewPr>
      <p:guideLst>
        <p:guide orient="horz" pos="2841"/>
        <p:guide pos="2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94813" y="642938"/>
            <a:ext cx="3086100" cy="1736725"/>
          </a:xfrm>
        </p:spPr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0CEA-11BD-489C-AB30-2ACC2A203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1494134" y="77469"/>
            <a:ext cx="456565" cy="471805"/>
          </a:xfrm>
          <a:custGeom>
            <a:avLst/>
            <a:gdLst/>
            <a:ahLst/>
            <a:cxnLst/>
            <a:rect l="l" t="t" r="r" b="b"/>
            <a:pathLst>
              <a:path w="456565" h="471805">
                <a:moveTo>
                  <a:pt x="117601" y="0"/>
                </a:moveTo>
                <a:lnTo>
                  <a:pt x="63148" y="10608"/>
                </a:lnTo>
                <a:lnTo>
                  <a:pt x="24018" y="40719"/>
                </a:lnTo>
                <a:lnTo>
                  <a:pt x="5411" y="86336"/>
                </a:lnTo>
                <a:lnTo>
                  <a:pt x="597" y="133199"/>
                </a:lnTo>
                <a:lnTo>
                  <a:pt x="0" y="162559"/>
                </a:lnTo>
                <a:lnTo>
                  <a:pt x="0" y="321055"/>
                </a:lnTo>
                <a:lnTo>
                  <a:pt x="1460" y="362569"/>
                </a:lnTo>
                <a:lnTo>
                  <a:pt x="9519" y="401941"/>
                </a:lnTo>
                <a:lnTo>
                  <a:pt x="34049" y="442331"/>
                </a:lnTo>
                <a:lnTo>
                  <a:pt x="77501" y="466427"/>
                </a:lnTo>
                <a:lnTo>
                  <a:pt x="125222" y="471677"/>
                </a:lnTo>
                <a:lnTo>
                  <a:pt x="138646" y="471128"/>
                </a:lnTo>
                <a:lnTo>
                  <a:pt x="185872" y="457577"/>
                </a:lnTo>
                <a:lnTo>
                  <a:pt x="220470" y="422866"/>
                </a:lnTo>
                <a:lnTo>
                  <a:pt x="230502" y="401827"/>
                </a:lnTo>
                <a:lnTo>
                  <a:pt x="111887" y="401827"/>
                </a:lnTo>
                <a:lnTo>
                  <a:pt x="106934" y="399160"/>
                </a:lnTo>
                <a:lnTo>
                  <a:pt x="101497" y="358663"/>
                </a:lnTo>
                <a:lnTo>
                  <a:pt x="101385" y="349376"/>
                </a:lnTo>
                <a:lnTo>
                  <a:pt x="101434" y="117855"/>
                </a:lnTo>
                <a:lnTo>
                  <a:pt x="105029" y="79628"/>
                </a:lnTo>
                <a:lnTo>
                  <a:pt x="112395" y="69850"/>
                </a:lnTo>
                <a:lnTo>
                  <a:pt x="229479" y="69850"/>
                </a:lnTo>
                <a:lnTo>
                  <a:pt x="227711" y="64912"/>
                </a:lnTo>
                <a:lnTo>
                  <a:pt x="200390" y="27543"/>
                </a:lnTo>
                <a:lnTo>
                  <a:pt x="163750" y="7340"/>
                </a:lnTo>
                <a:lnTo>
                  <a:pt x="133842" y="811"/>
                </a:lnTo>
                <a:lnTo>
                  <a:pt x="117601" y="0"/>
                </a:lnTo>
                <a:close/>
              </a:path>
              <a:path w="456565" h="471805">
                <a:moveTo>
                  <a:pt x="229479" y="69850"/>
                </a:moveTo>
                <a:lnTo>
                  <a:pt x="127635" y="69850"/>
                </a:lnTo>
                <a:lnTo>
                  <a:pt x="132461" y="72898"/>
                </a:lnTo>
                <a:lnTo>
                  <a:pt x="134620" y="78994"/>
                </a:lnTo>
                <a:lnTo>
                  <a:pt x="137592" y="117855"/>
                </a:lnTo>
                <a:lnTo>
                  <a:pt x="137668" y="349376"/>
                </a:lnTo>
                <a:lnTo>
                  <a:pt x="137453" y="364567"/>
                </a:lnTo>
                <a:lnTo>
                  <a:pt x="126873" y="401827"/>
                </a:lnTo>
                <a:lnTo>
                  <a:pt x="230502" y="401827"/>
                </a:lnTo>
                <a:lnTo>
                  <a:pt x="237839" y="358663"/>
                </a:lnTo>
                <a:lnTo>
                  <a:pt x="239141" y="162559"/>
                </a:lnTo>
                <a:lnTo>
                  <a:pt x="238835" y="138433"/>
                </a:lnTo>
                <a:lnTo>
                  <a:pt x="237934" y="117855"/>
                </a:lnTo>
                <a:lnTo>
                  <a:pt x="236462" y="100802"/>
                </a:lnTo>
                <a:lnTo>
                  <a:pt x="234442" y="87249"/>
                </a:lnTo>
                <a:lnTo>
                  <a:pt x="231612" y="75801"/>
                </a:lnTo>
                <a:lnTo>
                  <a:pt x="229479" y="69850"/>
                </a:lnTo>
                <a:close/>
              </a:path>
              <a:path w="456565" h="471805">
                <a:moveTo>
                  <a:pt x="456057" y="8762"/>
                </a:moveTo>
                <a:lnTo>
                  <a:pt x="396367" y="8762"/>
                </a:lnTo>
                <a:lnTo>
                  <a:pt x="375084" y="33956"/>
                </a:lnTo>
                <a:lnTo>
                  <a:pt x="349361" y="54482"/>
                </a:lnTo>
                <a:lnTo>
                  <a:pt x="319232" y="70342"/>
                </a:lnTo>
                <a:lnTo>
                  <a:pt x="284734" y="81533"/>
                </a:lnTo>
                <a:lnTo>
                  <a:pt x="284734" y="134493"/>
                </a:lnTo>
                <a:lnTo>
                  <a:pt x="294767" y="134493"/>
                </a:lnTo>
                <a:lnTo>
                  <a:pt x="310743" y="134828"/>
                </a:lnTo>
                <a:lnTo>
                  <a:pt x="350900" y="148971"/>
                </a:lnTo>
                <a:lnTo>
                  <a:pt x="354568" y="195712"/>
                </a:lnTo>
                <a:lnTo>
                  <a:pt x="354711" y="219455"/>
                </a:lnTo>
                <a:lnTo>
                  <a:pt x="354711" y="463041"/>
                </a:lnTo>
                <a:lnTo>
                  <a:pt x="456057" y="463041"/>
                </a:lnTo>
                <a:lnTo>
                  <a:pt x="456057" y="8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正文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51255" y="366341"/>
            <a:ext cx="5877983" cy="344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013CA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01·</a:t>
            </a:r>
            <a:r>
              <a:rPr kumimoji="1" lang="zh-CN" altLang="en-US" dirty="0"/>
              <a:t>大纲标题内容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335" y="1228876"/>
            <a:ext cx="11089217" cy="5197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/>
              <a:t>正文内容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26200"/>
            <a:ext cx="2743200" cy="365125"/>
          </a:xfrm>
        </p:spPr>
        <p:txBody>
          <a:bodyPr/>
          <a:lstStyle/>
          <a:p>
            <a:fld id="{590689F2-E135-437B-852F-E5B763069C9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26200"/>
            <a:ext cx="4114800" cy="365125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26200"/>
            <a:ext cx="2743200" cy="365125"/>
          </a:xfrm>
        </p:spPr>
        <p:txBody>
          <a:bodyPr/>
          <a:lstStyle/>
          <a:p>
            <a:fld id="{C085DC4B-3AEF-4DB0-9726-BC3CF47342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E704C-A5F2-49AC-BB4E-9A8A81615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33BC-E7A7-483A-84DF-D35BAB5DF7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64" y="68262"/>
            <a:ext cx="12015470" cy="448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013BA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348676"/>
            <a:ext cx="9966325" cy="1696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5874" y="2994025"/>
            <a:ext cx="9610725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zh-CN" sz="4400" b="1" dirty="0">
                <a:solidFill>
                  <a:srgbClr val="FFFFFF"/>
                </a:solidFill>
                <a:ea typeface="微软雅黑" panose="020B0503020204020204" charset="-122"/>
                <a:sym typeface="+mn-ea"/>
              </a:rPr>
              <a:t>访客小程序使用介绍</a:t>
            </a:r>
            <a:endParaRPr lang="zh-CN" sz="4400" b="1" dirty="0">
              <a:solidFill>
                <a:srgbClr val="FFFFFF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85705" y="6238557"/>
            <a:ext cx="1118235" cy="323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202</a:t>
            </a:r>
            <a:r>
              <a:rPr lang="en-US" sz="2000" b="1" spc="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3/</a:t>
            </a:r>
            <a:r>
              <a:rPr lang="en-US" sz="2000" b="1" spc="2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05</a:t>
            </a:r>
            <a:endParaRPr lang="en-US" sz="2000" b="1" spc="20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津港数智信息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关注公众号</a:t>
            </a:r>
            <a:endParaRPr lang="zh-CN" altLang="en-US" sz="3200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941195"/>
            <a:ext cx="3227705" cy="3274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40" y="2014855"/>
            <a:ext cx="3143250" cy="28289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780" y="5517515"/>
            <a:ext cx="4538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注意：第一次使用人员，需要关注此公众号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210" y="937260"/>
            <a:ext cx="3493135" cy="55156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员工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预约审批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1025525"/>
            <a:ext cx="3972560" cy="5594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5" y="937260"/>
            <a:ext cx="2961005" cy="5986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850" y="937260"/>
            <a:ext cx="2729865" cy="58972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6"/>
          <p:cNvSpPr txBox="1"/>
          <p:nvPr/>
        </p:nvSpPr>
        <p:spPr>
          <a:xfrm>
            <a:off x="430940" y="5435282"/>
            <a:ext cx="267901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①进入“天天迎客”小程序</a:t>
            </a:r>
            <a:endParaRPr lang="zh-CN" altLang="zh-CN" sz="15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）进入小程序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右箭头 9"/>
          <p:cNvSpPr/>
          <p:nvPr/>
        </p:nvSpPr>
        <p:spPr>
          <a:xfrm>
            <a:off x="3337595" y="307213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访客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预约流程</a:t>
            </a:r>
            <a:r>
              <a:rPr lang="en-US" altLang="zh-CN" sz="3200" dirty="0">
                <a:sym typeface="+mn-ea"/>
              </a:rPr>
              <a:t>1</a:t>
            </a:r>
            <a:endParaRPr lang="en-US" altLang="zh-CN" sz="3200" dirty="0">
              <a:sym typeface="+mn-ea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8275629" y="5274451"/>
            <a:ext cx="3350892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③阅读公司安全告知书</a:t>
            </a:r>
            <a:endParaRPr lang="zh-CN" altLang="en-US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倒计时阅读安全告知书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094154" y="5447171"/>
            <a:ext cx="335089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②在线预约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选择预约公司，开启预约操作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右箭头 9"/>
          <p:cNvSpPr/>
          <p:nvPr/>
        </p:nvSpPr>
        <p:spPr>
          <a:xfrm>
            <a:off x="6905025" y="3001645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175" y="958215"/>
            <a:ext cx="1941830" cy="4316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505" y="937260"/>
            <a:ext cx="1852930" cy="41192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1057275"/>
            <a:ext cx="2559050" cy="41186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右箭头 9"/>
          <p:cNvSpPr/>
          <p:nvPr/>
        </p:nvSpPr>
        <p:spPr>
          <a:xfrm>
            <a:off x="5384835" y="315087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访客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预约流程</a:t>
            </a:r>
            <a:r>
              <a:rPr lang="en-US" altLang="zh-CN" sz="3200" dirty="0">
                <a:sym typeface="+mn-ea"/>
              </a:rPr>
              <a:t>2</a:t>
            </a:r>
            <a:endParaRPr lang="en-US" altLang="zh-CN" sz="3200" dirty="0">
              <a:sym typeface="+mn-ea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807009" y="2608086"/>
            <a:ext cx="3350892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④在线安全答题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公司要求安全知识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进行培训答题操作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937260"/>
            <a:ext cx="2626360" cy="5838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90" y="937260"/>
            <a:ext cx="2626995" cy="5812790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9128125" y="2489200"/>
            <a:ext cx="26511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⑤填写预约信息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填写预约信息提交申请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右箭头 9"/>
          <p:cNvSpPr/>
          <p:nvPr/>
        </p:nvSpPr>
        <p:spPr>
          <a:xfrm>
            <a:off x="4180875" y="302768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访客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访客预约流程</a:t>
            </a:r>
            <a:r>
              <a:rPr lang="en-US" altLang="zh-CN" sz="3200" dirty="0">
                <a:sym typeface="+mn-ea"/>
              </a:rPr>
              <a:t>3</a:t>
            </a:r>
            <a:endParaRPr lang="en-US" altLang="zh-CN" sz="3200" dirty="0">
              <a:sym typeface="+mn-ea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551489" y="5226191"/>
            <a:ext cx="3350892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⑤等待预约结果通知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预约通知会在“津港数智信息”公众号中进行实时推送，注意查看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848985" y="5262880"/>
            <a:ext cx="26511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⑥预约成功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预约成功，可直接查看通行二维码，前往目的地扫码通行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335405"/>
            <a:ext cx="3242310" cy="3091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805" y="1410970"/>
            <a:ext cx="1577975" cy="3507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45" y="1410970"/>
            <a:ext cx="3087370" cy="33108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访客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进出</a:t>
            </a:r>
            <a:r>
              <a:rPr lang="zh-CN" altLang="en-US" sz="3200" dirty="0">
                <a:sym typeface="+mn-ea"/>
              </a:rPr>
              <a:t>鉴权方式</a:t>
            </a:r>
            <a:r>
              <a:rPr lang="en-US" altLang="zh-CN" sz="3200" dirty="0">
                <a:sym typeface="+mn-ea"/>
              </a:rPr>
              <a:t>1</a:t>
            </a:r>
            <a:endParaRPr lang="en-US" altLang="zh-CN" sz="3200" dirty="0">
              <a:sym typeface="+mn-ea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844224" y="5332236"/>
            <a:ext cx="3350892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校验方式①：预约凭证二维码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可通过小程序预约凭证二维码，扫码闸机识别模块，进闸</a:t>
            </a: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</a:rPr>
              <a:t>出闸。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右箭头 9"/>
          <p:cNvSpPr/>
          <p:nvPr/>
        </p:nvSpPr>
        <p:spPr>
          <a:xfrm>
            <a:off x="4943475" y="2872105"/>
            <a:ext cx="1320800" cy="461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" y="1457325"/>
            <a:ext cx="2374900" cy="32912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1084580"/>
            <a:ext cx="2872105" cy="560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58865" y="5389880"/>
            <a:ext cx="20561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500">
                <a:solidFill>
                  <a:srgbClr val="C00000"/>
                </a:solidFill>
              </a:rPr>
              <a:t>注意：</a:t>
            </a:r>
            <a:endParaRPr lang="en-US" altLang="zh-CN" sz="1500">
              <a:solidFill>
                <a:srgbClr val="C00000"/>
              </a:solidFill>
            </a:endParaRPr>
          </a:p>
          <a:p>
            <a:r>
              <a:rPr lang="en-US" altLang="zh-CN" sz="1500">
                <a:solidFill>
                  <a:srgbClr val="C00000"/>
                </a:solidFill>
              </a:rPr>
              <a:t>1.</a:t>
            </a:r>
            <a:r>
              <a:rPr lang="zh-CN" altLang="en-US" sz="1500">
                <a:solidFill>
                  <a:srgbClr val="C00000"/>
                </a:solidFill>
              </a:rPr>
              <a:t>人脸正对面板摄像头</a:t>
            </a:r>
            <a:endParaRPr lang="zh-CN" altLang="en-US" sz="1500">
              <a:solidFill>
                <a:srgbClr val="C00000"/>
              </a:solidFill>
            </a:endParaRPr>
          </a:p>
          <a:p>
            <a:r>
              <a:rPr lang="en-US" altLang="zh-CN" sz="1500">
                <a:solidFill>
                  <a:srgbClr val="C00000"/>
                </a:solidFill>
              </a:rPr>
              <a:t>2.</a:t>
            </a:r>
            <a:r>
              <a:rPr lang="zh-CN" altLang="en-US" sz="1500">
                <a:solidFill>
                  <a:srgbClr val="C00000"/>
                </a:solidFill>
              </a:rPr>
              <a:t>手机打开二维码界面</a:t>
            </a:r>
            <a:endParaRPr lang="zh-CN" altLang="en-US" sz="1500">
              <a:solidFill>
                <a:srgbClr val="C00000"/>
              </a:solidFill>
            </a:endParaRPr>
          </a:p>
          <a:p>
            <a:r>
              <a:rPr lang="zh-CN" altLang="en-US" sz="1500">
                <a:solidFill>
                  <a:srgbClr val="C00000"/>
                </a:solidFill>
              </a:rPr>
              <a:t>反扣摄像头识别位置</a:t>
            </a:r>
            <a:endParaRPr lang="zh-CN" altLang="en-US" sz="15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51180" y="366395"/>
            <a:ext cx="8277860" cy="57086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ea"/>
              </a:rPr>
              <a:t>访客</a:t>
            </a:r>
            <a:r>
              <a:rPr lang="en-US" altLang="zh-CN" sz="3200" dirty="0">
                <a:sym typeface="+mn-ea"/>
              </a:rPr>
              <a:t>-</a:t>
            </a:r>
            <a:r>
              <a:rPr lang="zh-CN" altLang="en-US" sz="3200" dirty="0">
                <a:sym typeface="+mn-ea"/>
              </a:rPr>
              <a:t>进出</a:t>
            </a:r>
            <a:r>
              <a:rPr lang="zh-CN" altLang="en-US" sz="3200" dirty="0">
                <a:sym typeface="+mn-ea"/>
              </a:rPr>
              <a:t>鉴权方式</a:t>
            </a:r>
            <a:r>
              <a:rPr lang="en-US" altLang="zh-CN" sz="3200" dirty="0">
                <a:sym typeface="+mn-ea"/>
              </a:rPr>
              <a:t>2</a:t>
            </a:r>
            <a:endParaRPr lang="en-US" altLang="zh-CN" sz="3200" dirty="0">
              <a:sym typeface="+mn-ea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1119179" y="4364496"/>
            <a:ext cx="335089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校验方式②：二代身份证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访客人员使用身份证原件，主机扫描闸机身份证识别模块位置（红色位置），进行鉴权进闸</a:t>
            </a: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出闸</a:t>
            </a:r>
            <a:endParaRPr lang="zh-CN" altLang="en-US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70" y="2126615"/>
            <a:ext cx="2395855" cy="1495425"/>
          </a:xfrm>
          <a:prstGeom prst="rect">
            <a:avLst/>
          </a:prstGeom>
        </p:spPr>
      </p:pic>
      <p:sp>
        <p:nvSpPr>
          <p:cNvPr id="11" name="右箭头 9"/>
          <p:cNvSpPr/>
          <p:nvPr/>
        </p:nvSpPr>
        <p:spPr>
          <a:xfrm>
            <a:off x="5718210" y="3314700"/>
            <a:ext cx="7562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5" y="1109980"/>
            <a:ext cx="3505200" cy="54737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94134" y="77469"/>
            <a:ext cx="456565" cy="471805"/>
          </a:xfrm>
          <a:custGeom>
            <a:avLst/>
            <a:gdLst/>
            <a:ahLst/>
            <a:cxnLst/>
            <a:rect l="l" t="t" r="r" b="b"/>
            <a:pathLst>
              <a:path w="456565" h="471805">
                <a:moveTo>
                  <a:pt x="117601" y="0"/>
                </a:moveTo>
                <a:lnTo>
                  <a:pt x="63148" y="10608"/>
                </a:lnTo>
                <a:lnTo>
                  <a:pt x="24018" y="40719"/>
                </a:lnTo>
                <a:lnTo>
                  <a:pt x="5411" y="86336"/>
                </a:lnTo>
                <a:lnTo>
                  <a:pt x="597" y="133199"/>
                </a:lnTo>
                <a:lnTo>
                  <a:pt x="0" y="162559"/>
                </a:lnTo>
                <a:lnTo>
                  <a:pt x="0" y="321055"/>
                </a:lnTo>
                <a:lnTo>
                  <a:pt x="1460" y="362569"/>
                </a:lnTo>
                <a:lnTo>
                  <a:pt x="9519" y="401941"/>
                </a:lnTo>
                <a:lnTo>
                  <a:pt x="34049" y="442331"/>
                </a:lnTo>
                <a:lnTo>
                  <a:pt x="77501" y="466427"/>
                </a:lnTo>
                <a:lnTo>
                  <a:pt x="125222" y="471677"/>
                </a:lnTo>
                <a:lnTo>
                  <a:pt x="138646" y="471128"/>
                </a:lnTo>
                <a:lnTo>
                  <a:pt x="185872" y="457577"/>
                </a:lnTo>
                <a:lnTo>
                  <a:pt x="220470" y="422866"/>
                </a:lnTo>
                <a:lnTo>
                  <a:pt x="230502" y="401827"/>
                </a:lnTo>
                <a:lnTo>
                  <a:pt x="111887" y="401827"/>
                </a:lnTo>
                <a:lnTo>
                  <a:pt x="106934" y="399160"/>
                </a:lnTo>
                <a:lnTo>
                  <a:pt x="101497" y="358663"/>
                </a:lnTo>
                <a:lnTo>
                  <a:pt x="101385" y="349376"/>
                </a:lnTo>
                <a:lnTo>
                  <a:pt x="101434" y="117855"/>
                </a:lnTo>
                <a:lnTo>
                  <a:pt x="105029" y="79628"/>
                </a:lnTo>
                <a:lnTo>
                  <a:pt x="112395" y="69850"/>
                </a:lnTo>
                <a:lnTo>
                  <a:pt x="229479" y="69850"/>
                </a:lnTo>
                <a:lnTo>
                  <a:pt x="227711" y="64912"/>
                </a:lnTo>
                <a:lnTo>
                  <a:pt x="200390" y="27543"/>
                </a:lnTo>
                <a:lnTo>
                  <a:pt x="163750" y="7340"/>
                </a:lnTo>
                <a:lnTo>
                  <a:pt x="133842" y="811"/>
                </a:lnTo>
                <a:lnTo>
                  <a:pt x="117601" y="0"/>
                </a:lnTo>
                <a:close/>
              </a:path>
              <a:path w="456565" h="471805">
                <a:moveTo>
                  <a:pt x="229479" y="69850"/>
                </a:moveTo>
                <a:lnTo>
                  <a:pt x="127635" y="69850"/>
                </a:lnTo>
                <a:lnTo>
                  <a:pt x="132461" y="72898"/>
                </a:lnTo>
                <a:lnTo>
                  <a:pt x="134620" y="78994"/>
                </a:lnTo>
                <a:lnTo>
                  <a:pt x="137592" y="117855"/>
                </a:lnTo>
                <a:lnTo>
                  <a:pt x="137668" y="349376"/>
                </a:lnTo>
                <a:lnTo>
                  <a:pt x="137453" y="364567"/>
                </a:lnTo>
                <a:lnTo>
                  <a:pt x="126873" y="401827"/>
                </a:lnTo>
                <a:lnTo>
                  <a:pt x="230502" y="401827"/>
                </a:lnTo>
                <a:lnTo>
                  <a:pt x="237839" y="358663"/>
                </a:lnTo>
                <a:lnTo>
                  <a:pt x="239141" y="162559"/>
                </a:lnTo>
                <a:lnTo>
                  <a:pt x="238835" y="138433"/>
                </a:lnTo>
                <a:lnTo>
                  <a:pt x="237934" y="117855"/>
                </a:lnTo>
                <a:lnTo>
                  <a:pt x="236462" y="100802"/>
                </a:lnTo>
                <a:lnTo>
                  <a:pt x="234442" y="87249"/>
                </a:lnTo>
                <a:lnTo>
                  <a:pt x="231612" y="75801"/>
                </a:lnTo>
                <a:lnTo>
                  <a:pt x="229479" y="69850"/>
                </a:lnTo>
                <a:close/>
              </a:path>
              <a:path w="456565" h="471805">
                <a:moveTo>
                  <a:pt x="456057" y="8762"/>
                </a:moveTo>
                <a:lnTo>
                  <a:pt x="396367" y="8762"/>
                </a:lnTo>
                <a:lnTo>
                  <a:pt x="375084" y="33956"/>
                </a:lnTo>
                <a:lnTo>
                  <a:pt x="349361" y="54482"/>
                </a:lnTo>
                <a:lnTo>
                  <a:pt x="319232" y="70342"/>
                </a:lnTo>
                <a:lnTo>
                  <a:pt x="284734" y="81533"/>
                </a:lnTo>
                <a:lnTo>
                  <a:pt x="284734" y="134493"/>
                </a:lnTo>
                <a:lnTo>
                  <a:pt x="294767" y="134493"/>
                </a:lnTo>
                <a:lnTo>
                  <a:pt x="310743" y="134828"/>
                </a:lnTo>
                <a:lnTo>
                  <a:pt x="350900" y="148971"/>
                </a:lnTo>
                <a:lnTo>
                  <a:pt x="354568" y="195712"/>
                </a:lnTo>
                <a:lnTo>
                  <a:pt x="354711" y="219455"/>
                </a:lnTo>
                <a:lnTo>
                  <a:pt x="354711" y="463041"/>
                </a:lnTo>
                <a:lnTo>
                  <a:pt x="456057" y="463041"/>
                </a:lnTo>
                <a:lnTo>
                  <a:pt x="456057" y="8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89480" y="3199130"/>
            <a:ext cx="7813040" cy="38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4320" algn="l"/>
              </a:tabLst>
            </a:pPr>
            <a:r>
              <a:rPr lang="zh-CN"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结束</a:t>
            </a:r>
            <a:endParaRPr lang="zh-CN" sz="24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WPS 文字</Application>
  <PresentationFormat>宽屏</PresentationFormat>
  <Paragraphs>56</Paragraphs>
  <Slides>9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方正书宋_GBK</vt:lpstr>
      <vt:lpstr>Wingdings</vt:lpstr>
      <vt:lpstr>微软雅黑</vt:lpstr>
      <vt:lpstr>汉仪旗黑</vt:lpstr>
      <vt:lpstr>Segoe UI</vt:lpstr>
      <vt:lpstr>宋体</vt:lpstr>
      <vt:lpstr>微软雅黑</vt:lpstr>
      <vt:lpstr>Microsoft YaHei</vt:lpstr>
      <vt:lpstr>Microsoft YaHei Light</vt:lpstr>
      <vt:lpstr>Calibri</vt:lpstr>
      <vt:lpstr>Helvetica Neue</vt:lpstr>
      <vt:lpstr>宋体</vt:lpstr>
      <vt:lpstr>Arial Unicode MS</vt:lpstr>
      <vt:lpstr>汉仪书宋二KW</vt:lpstr>
      <vt:lpstr>苹方-简</vt:lpstr>
      <vt:lpstr>Office Theme</vt:lpstr>
      <vt:lpstr>人员车辆进出管理系统方案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集中居住防疫解决方案推进情况汇报</dc:title>
  <dc:creator>jun wu</dc:creator>
  <cp:lastModifiedBy>cuihao</cp:lastModifiedBy>
  <cp:revision>208</cp:revision>
  <dcterms:created xsi:type="dcterms:W3CDTF">2023-05-09T05:23:39Z</dcterms:created>
  <dcterms:modified xsi:type="dcterms:W3CDTF">2023-05-09T05:23:39Z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CC458ECCFB014235957235EB5C3BD269</vt:lpwstr>
  </property>
  <property fmtid="{D5CDD505-2E9C-101B-9397-08002B2CF9AE}" pid="3" name="KSOProductBuildVer">
    <vt:lpwstr>2052-3.9.1.6204</vt:lpwstr>
  </property>
</Properties>
</file>